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318" r:id="rId2"/>
    <p:sldId id="319" r:id="rId3"/>
    <p:sldId id="320" r:id="rId4"/>
    <p:sldId id="322" r:id="rId5"/>
    <p:sldId id="321" r:id="rId6"/>
    <p:sldId id="265" r:id="rId7"/>
  </p:sldIdLst>
  <p:sldSz cx="6858000" cy="5143500"/>
  <p:notesSz cx="6858000" cy="9144000"/>
  <p:embeddedFontLst>
    <p:embeddedFont>
      <p:font typeface="Amatic SC" pitchFamily="2" charset="-79"/>
      <p:regular r:id="rId9"/>
      <p:bold r:id="rId10"/>
    </p:embeddedFont>
    <p:embeddedFont>
      <p:font typeface="DotGothic16" panose="02020900000000000000" pitchFamily="18" charset="-128"/>
      <p:regular r:id="rId11"/>
    </p:embeddedFont>
    <p:embeddedFont>
      <p:font typeface="Roboto Condensed" panose="020F0502020204030204" pitchFamily="34" charset="0"/>
      <p:regular r:id="rId12"/>
      <p:bold r:id="rId13"/>
      <p:italic r:id="rId14"/>
      <p:boldItalic r:id="rId15"/>
    </p:embeddedFont>
    <p:embeddedFont>
      <p:font typeface="Roboto Mono" pitchFamily="49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jqab8kAEVcgGv9FsqcVVUFIkzV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B86"/>
    <a:srgbClr val="D9E6F5"/>
    <a:srgbClr val="FFC13E"/>
    <a:srgbClr val="EDF2F6"/>
    <a:srgbClr val="F6C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6D893E-8255-4AE0-AADE-816320628541}">
  <a:tblStyle styleId="{7E6D893E-8255-4AE0-AADE-8163206285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4"/>
    <p:restoredTop sz="94715"/>
  </p:normalViewPr>
  <p:slideViewPr>
    <p:cSldViewPr snapToGrid="0" snapToObjects="1">
      <p:cViewPr>
        <p:scale>
          <a:sx n="145" d="100"/>
          <a:sy n="145" d="100"/>
        </p:scale>
        <p:origin x="5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67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34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97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855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f53bdb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f7f53bdb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4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00CB7-7E2C-FD49-AAB3-452748845AF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94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0"/>
          <p:cNvSpPr txBox="1">
            <a:spLocks noGrp="1"/>
          </p:cNvSpPr>
          <p:nvPr>
            <p:ph type="ctrTitle"/>
          </p:nvPr>
        </p:nvSpPr>
        <p:spPr>
          <a:xfrm>
            <a:off x="1221356" y="488452"/>
            <a:ext cx="4415175" cy="1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0" name="Google Shape;10;p60"/>
          <p:cNvSpPr txBox="1">
            <a:spLocks noGrp="1"/>
          </p:cNvSpPr>
          <p:nvPr>
            <p:ph type="subTitle" idx="1"/>
          </p:nvPr>
        </p:nvSpPr>
        <p:spPr>
          <a:xfrm>
            <a:off x="1221356" y="2164081"/>
            <a:ext cx="4415175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3"/>
          <p:cNvSpPr txBox="1">
            <a:spLocks noGrp="1"/>
          </p:cNvSpPr>
          <p:nvPr>
            <p:ph type="title"/>
          </p:nvPr>
        </p:nvSpPr>
        <p:spPr>
          <a:xfrm>
            <a:off x="2175385" y="2052448"/>
            <a:ext cx="250717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07" name="Google Shape;107;p73"/>
          <p:cNvSpPr txBox="1">
            <a:spLocks noGrp="1"/>
          </p:cNvSpPr>
          <p:nvPr>
            <p:ph type="subTitle" idx="1"/>
          </p:nvPr>
        </p:nvSpPr>
        <p:spPr>
          <a:xfrm>
            <a:off x="2175441" y="2992650"/>
            <a:ext cx="2507175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3"/>
          <p:cNvSpPr txBox="1">
            <a:spLocks noGrp="1"/>
          </p:cNvSpPr>
          <p:nvPr>
            <p:ph type="title" idx="2"/>
          </p:nvPr>
        </p:nvSpPr>
        <p:spPr>
          <a:xfrm>
            <a:off x="3100444" y="1151550"/>
            <a:ext cx="657225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6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3">
  <p:cSld name="CUSTOM_1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4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4"/>
          <p:cNvSpPr txBox="1">
            <a:spLocks noGrp="1"/>
          </p:cNvSpPr>
          <p:nvPr>
            <p:ph type="subTitle" idx="1"/>
          </p:nvPr>
        </p:nvSpPr>
        <p:spPr>
          <a:xfrm>
            <a:off x="539981" y="158115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74"/>
          <p:cNvSpPr txBox="1">
            <a:spLocks noGrp="1"/>
          </p:cNvSpPr>
          <p:nvPr>
            <p:ph type="subTitle" idx="2"/>
          </p:nvPr>
        </p:nvSpPr>
        <p:spPr>
          <a:xfrm>
            <a:off x="2589629" y="158115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74"/>
          <p:cNvSpPr txBox="1">
            <a:spLocks noGrp="1"/>
          </p:cNvSpPr>
          <p:nvPr>
            <p:ph type="subTitle" idx="3"/>
          </p:nvPr>
        </p:nvSpPr>
        <p:spPr>
          <a:xfrm>
            <a:off x="2589643" y="1855400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4"/>
          <p:cNvSpPr txBox="1">
            <a:spLocks noGrp="1"/>
          </p:cNvSpPr>
          <p:nvPr>
            <p:ph type="subTitle" idx="4"/>
          </p:nvPr>
        </p:nvSpPr>
        <p:spPr>
          <a:xfrm>
            <a:off x="540000" y="1855400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4"/>
          <p:cNvSpPr txBox="1">
            <a:spLocks noGrp="1"/>
          </p:cNvSpPr>
          <p:nvPr>
            <p:ph type="subTitle" idx="5"/>
          </p:nvPr>
        </p:nvSpPr>
        <p:spPr>
          <a:xfrm>
            <a:off x="4639266" y="158115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74"/>
          <p:cNvSpPr txBox="1">
            <a:spLocks noGrp="1"/>
          </p:cNvSpPr>
          <p:nvPr>
            <p:ph type="subTitle" idx="6"/>
          </p:nvPr>
        </p:nvSpPr>
        <p:spPr>
          <a:xfrm>
            <a:off x="4639276" y="1855400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4"/>
          <p:cNvSpPr txBox="1">
            <a:spLocks noGrp="1"/>
          </p:cNvSpPr>
          <p:nvPr>
            <p:ph type="subTitle" idx="7"/>
          </p:nvPr>
        </p:nvSpPr>
        <p:spPr>
          <a:xfrm>
            <a:off x="539981" y="3152775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74"/>
          <p:cNvSpPr txBox="1">
            <a:spLocks noGrp="1"/>
          </p:cNvSpPr>
          <p:nvPr>
            <p:ph type="subTitle" idx="8"/>
          </p:nvPr>
        </p:nvSpPr>
        <p:spPr>
          <a:xfrm>
            <a:off x="2589629" y="3152775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74"/>
          <p:cNvSpPr txBox="1">
            <a:spLocks noGrp="1"/>
          </p:cNvSpPr>
          <p:nvPr>
            <p:ph type="subTitle" idx="9"/>
          </p:nvPr>
        </p:nvSpPr>
        <p:spPr>
          <a:xfrm>
            <a:off x="2589643" y="3427025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4"/>
          <p:cNvSpPr txBox="1">
            <a:spLocks noGrp="1"/>
          </p:cNvSpPr>
          <p:nvPr>
            <p:ph type="subTitle" idx="13"/>
          </p:nvPr>
        </p:nvSpPr>
        <p:spPr>
          <a:xfrm>
            <a:off x="540000" y="3427025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74"/>
          <p:cNvSpPr txBox="1">
            <a:spLocks noGrp="1"/>
          </p:cNvSpPr>
          <p:nvPr>
            <p:ph type="subTitle" idx="14"/>
          </p:nvPr>
        </p:nvSpPr>
        <p:spPr>
          <a:xfrm>
            <a:off x="4639266" y="3152775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74"/>
          <p:cNvSpPr txBox="1">
            <a:spLocks noGrp="1"/>
          </p:cNvSpPr>
          <p:nvPr>
            <p:ph type="subTitle" idx="15"/>
          </p:nvPr>
        </p:nvSpPr>
        <p:spPr>
          <a:xfrm>
            <a:off x="4639276" y="3427025"/>
            <a:ext cx="1678725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5"/>
          <p:cNvSpPr txBox="1">
            <a:spLocks noGrp="1"/>
          </p:cNvSpPr>
          <p:nvPr>
            <p:ph type="title"/>
          </p:nvPr>
        </p:nvSpPr>
        <p:spPr>
          <a:xfrm>
            <a:off x="1041075" y="1638300"/>
            <a:ext cx="47758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6"/>
          <p:cNvSpPr txBox="1">
            <a:spLocks noGrp="1"/>
          </p:cNvSpPr>
          <p:nvPr>
            <p:ph type="title"/>
          </p:nvPr>
        </p:nvSpPr>
        <p:spPr>
          <a:xfrm>
            <a:off x="3372263" y="1468525"/>
            <a:ext cx="284625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76"/>
          <p:cNvSpPr txBox="1">
            <a:spLocks noGrp="1"/>
          </p:cNvSpPr>
          <p:nvPr>
            <p:ph type="subTitle" idx="1"/>
          </p:nvPr>
        </p:nvSpPr>
        <p:spPr>
          <a:xfrm>
            <a:off x="3372150" y="2865275"/>
            <a:ext cx="284625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8"/>
          <p:cNvSpPr txBox="1">
            <a:spLocks noGrp="1"/>
          </p:cNvSpPr>
          <p:nvPr>
            <p:ph type="title"/>
          </p:nvPr>
        </p:nvSpPr>
        <p:spPr>
          <a:xfrm>
            <a:off x="1970663" y="715375"/>
            <a:ext cx="2916675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9pPr>
          </a:lstStyle>
          <a:p>
            <a:endParaRPr/>
          </a:p>
        </p:txBody>
      </p:sp>
      <p:sp>
        <p:nvSpPr>
          <p:cNvPr id="133" name="Google Shape;133;p78"/>
          <p:cNvSpPr txBox="1">
            <a:spLocks noGrp="1"/>
          </p:cNvSpPr>
          <p:nvPr>
            <p:ph type="subTitle" idx="1"/>
          </p:nvPr>
        </p:nvSpPr>
        <p:spPr>
          <a:xfrm>
            <a:off x="1970663" y="1372800"/>
            <a:ext cx="2916675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78"/>
          <p:cNvSpPr txBox="1">
            <a:spLocks noGrp="1"/>
          </p:cNvSpPr>
          <p:nvPr>
            <p:ph type="title" idx="2"/>
          </p:nvPr>
        </p:nvSpPr>
        <p:spPr>
          <a:xfrm>
            <a:off x="1970663" y="2048875"/>
            <a:ext cx="2916675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9pPr>
          </a:lstStyle>
          <a:p>
            <a:endParaRPr/>
          </a:p>
        </p:txBody>
      </p:sp>
      <p:sp>
        <p:nvSpPr>
          <p:cNvPr id="135" name="Google Shape;135;p78"/>
          <p:cNvSpPr txBox="1">
            <a:spLocks noGrp="1"/>
          </p:cNvSpPr>
          <p:nvPr>
            <p:ph type="subTitle" idx="3"/>
          </p:nvPr>
        </p:nvSpPr>
        <p:spPr>
          <a:xfrm>
            <a:off x="1970663" y="2706350"/>
            <a:ext cx="2916675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78"/>
          <p:cNvSpPr txBox="1">
            <a:spLocks noGrp="1"/>
          </p:cNvSpPr>
          <p:nvPr>
            <p:ph type="title" idx="4"/>
          </p:nvPr>
        </p:nvSpPr>
        <p:spPr>
          <a:xfrm>
            <a:off x="1970663" y="3386025"/>
            <a:ext cx="2916675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9pPr>
          </a:lstStyle>
          <a:p>
            <a:endParaRPr/>
          </a:p>
        </p:txBody>
      </p:sp>
      <p:sp>
        <p:nvSpPr>
          <p:cNvPr id="137" name="Google Shape;137;p78"/>
          <p:cNvSpPr txBox="1">
            <a:spLocks noGrp="1"/>
          </p:cNvSpPr>
          <p:nvPr>
            <p:ph type="subTitle" idx="5"/>
          </p:nvPr>
        </p:nvSpPr>
        <p:spPr>
          <a:xfrm>
            <a:off x="1970663" y="4039925"/>
            <a:ext cx="2916675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9"/>
          <p:cNvSpPr txBox="1">
            <a:spLocks noGrp="1"/>
          </p:cNvSpPr>
          <p:nvPr>
            <p:ph type="title"/>
          </p:nvPr>
        </p:nvSpPr>
        <p:spPr>
          <a:xfrm>
            <a:off x="540000" y="1441700"/>
            <a:ext cx="22675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9"/>
          <p:cNvSpPr txBox="1">
            <a:spLocks noGrp="1"/>
          </p:cNvSpPr>
          <p:nvPr>
            <p:ph type="subTitle" idx="1"/>
          </p:nvPr>
        </p:nvSpPr>
        <p:spPr>
          <a:xfrm>
            <a:off x="540000" y="2390200"/>
            <a:ext cx="2267550" cy="1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0"/>
          <p:cNvSpPr txBox="1">
            <a:spLocks noGrp="1"/>
          </p:cNvSpPr>
          <p:nvPr>
            <p:ph type="title"/>
          </p:nvPr>
        </p:nvSpPr>
        <p:spPr>
          <a:xfrm>
            <a:off x="4050450" y="1441700"/>
            <a:ext cx="22675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80"/>
          <p:cNvSpPr txBox="1">
            <a:spLocks noGrp="1"/>
          </p:cNvSpPr>
          <p:nvPr>
            <p:ph type="subTitle" idx="1"/>
          </p:nvPr>
        </p:nvSpPr>
        <p:spPr>
          <a:xfrm>
            <a:off x="4050450" y="2390200"/>
            <a:ext cx="2267550" cy="1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1"/>
          <p:cNvSpPr txBox="1">
            <a:spLocks noGrp="1"/>
          </p:cNvSpPr>
          <p:nvPr>
            <p:ph type="title"/>
          </p:nvPr>
        </p:nvSpPr>
        <p:spPr>
          <a:xfrm>
            <a:off x="2114550" y="324150"/>
            <a:ext cx="26289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5625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6" name="Google Shape;146;p81"/>
          <p:cNvSpPr txBox="1">
            <a:spLocks noGrp="1"/>
          </p:cNvSpPr>
          <p:nvPr>
            <p:ph type="subTitle" idx="1"/>
          </p:nvPr>
        </p:nvSpPr>
        <p:spPr>
          <a:xfrm>
            <a:off x="2114550" y="1567950"/>
            <a:ext cx="2628900" cy="11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81"/>
          <p:cNvSpPr txBox="1">
            <a:spLocks noGrp="1"/>
          </p:cNvSpPr>
          <p:nvPr>
            <p:ph type="subTitle" idx="2"/>
          </p:nvPr>
        </p:nvSpPr>
        <p:spPr>
          <a:xfrm>
            <a:off x="1978594" y="4265200"/>
            <a:ext cx="2900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81"/>
          <p:cNvSpPr txBox="1"/>
          <p:nvPr/>
        </p:nvSpPr>
        <p:spPr>
          <a:xfrm>
            <a:off x="1898269" y="3544933"/>
            <a:ext cx="3061575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infographics &amp; images by </a:t>
            </a:r>
            <a:r>
              <a:rPr lang="en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 i="0" u="none" strike="noStrike" cap="non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2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2"/>
          <p:cNvSpPr txBox="1">
            <a:spLocks noGrp="1"/>
          </p:cNvSpPr>
          <p:nvPr>
            <p:ph type="subTitle" idx="1"/>
          </p:nvPr>
        </p:nvSpPr>
        <p:spPr>
          <a:xfrm>
            <a:off x="725175" y="1495425"/>
            <a:ext cx="2521575" cy="30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  <p:sp>
        <p:nvSpPr>
          <p:cNvPr id="152" name="Google Shape;152;p82"/>
          <p:cNvSpPr txBox="1">
            <a:spLocks noGrp="1"/>
          </p:cNvSpPr>
          <p:nvPr>
            <p:ph type="subTitle" idx="2"/>
          </p:nvPr>
        </p:nvSpPr>
        <p:spPr>
          <a:xfrm>
            <a:off x="3611250" y="1495425"/>
            <a:ext cx="2521575" cy="30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 txBox="1">
            <a:spLocks noGrp="1"/>
          </p:cNvSpPr>
          <p:nvPr>
            <p:ph type="title"/>
          </p:nvPr>
        </p:nvSpPr>
        <p:spPr>
          <a:xfrm>
            <a:off x="1045856" y="1517875"/>
            <a:ext cx="2417625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8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0" name="Google Shape;30;p63"/>
          <p:cNvSpPr txBox="1">
            <a:spLocks noGrp="1"/>
          </p:cNvSpPr>
          <p:nvPr>
            <p:ph type="subTitle" idx="1"/>
          </p:nvPr>
        </p:nvSpPr>
        <p:spPr>
          <a:xfrm>
            <a:off x="1045856" y="2487750"/>
            <a:ext cx="2417625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7BA4-EE7F-6841-808A-5FFA31EDC19F}" type="datetimeFigureOut">
              <a:rPr kumimoji="1" lang="zh-TW" altLang="en-US" smtClean="0"/>
              <a:t>2021/12/25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FE5C-74FF-2846-9CC1-7604FF98ED5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519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5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5"/>
          <p:cNvSpPr txBox="1">
            <a:spLocks noGrp="1"/>
          </p:cNvSpPr>
          <p:nvPr>
            <p:ph type="subTitle" idx="1"/>
          </p:nvPr>
        </p:nvSpPr>
        <p:spPr>
          <a:xfrm>
            <a:off x="835819" y="2762250"/>
            <a:ext cx="22558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65"/>
          <p:cNvSpPr txBox="1">
            <a:spLocks noGrp="1"/>
          </p:cNvSpPr>
          <p:nvPr>
            <p:ph type="subTitle" idx="2"/>
          </p:nvPr>
        </p:nvSpPr>
        <p:spPr>
          <a:xfrm>
            <a:off x="3766239" y="2762250"/>
            <a:ext cx="22558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5"/>
          <p:cNvSpPr txBox="1">
            <a:spLocks noGrp="1"/>
          </p:cNvSpPr>
          <p:nvPr>
            <p:ph type="subTitle" idx="3"/>
          </p:nvPr>
        </p:nvSpPr>
        <p:spPr>
          <a:xfrm>
            <a:off x="3766257" y="3036500"/>
            <a:ext cx="225585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5"/>
          <p:cNvSpPr txBox="1">
            <a:spLocks noGrp="1"/>
          </p:cNvSpPr>
          <p:nvPr>
            <p:ph type="subTitle" idx="4"/>
          </p:nvPr>
        </p:nvSpPr>
        <p:spPr>
          <a:xfrm>
            <a:off x="835838" y="3036500"/>
            <a:ext cx="225585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7"/>
          <p:cNvSpPr txBox="1">
            <a:spLocks noGrp="1"/>
          </p:cNvSpPr>
          <p:nvPr>
            <p:ph type="title"/>
          </p:nvPr>
        </p:nvSpPr>
        <p:spPr>
          <a:xfrm>
            <a:off x="1381613" y="368825"/>
            <a:ext cx="40947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ubTitle" idx="1"/>
          </p:nvPr>
        </p:nvSpPr>
        <p:spPr>
          <a:xfrm>
            <a:off x="1642050" y="1317325"/>
            <a:ext cx="35739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15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8"/>
          <p:cNvSpPr txBox="1">
            <a:spLocks noGrp="1"/>
          </p:cNvSpPr>
          <p:nvPr>
            <p:ph type="subTitle" idx="1"/>
          </p:nvPr>
        </p:nvSpPr>
        <p:spPr>
          <a:xfrm>
            <a:off x="540000" y="2122175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47" name="Google Shape;47;p68"/>
          <p:cNvSpPr txBox="1">
            <a:spLocks noGrp="1"/>
          </p:cNvSpPr>
          <p:nvPr>
            <p:ph type="subTitle" idx="2"/>
          </p:nvPr>
        </p:nvSpPr>
        <p:spPr>
          <a:xfrm>
            <a:off x="5073038" y="2122175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48" name="Google Shape;48;p68"/>
          <p:cNvSpPr txBox="1">
            <a:spLocks noGrp="1"/>
          </p:cNvSpPr>
          <p:nvPr>
            <p:ph type="subTitle" idx="3"/>
          </p:nvPr>
        </p:nvSpPr>
        <p:spPr>
          <a:xfrm>
            <a:off x="540000" y="3622550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49" name="Google Shape;49;p68"/>
          <p:cNvSpPr txBox="1">
            <a:spLocks noGrp="1"/>
          </p:cNvSpPr>
          <p:nvPr>
            <p:ph type="subTitle" idx="4"/>
          </p:nvPr>
        </p:nvSpPr>
        <p:spPr>
          <a:xfrm>
            <a:off x="5073038" y="3622550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0" name="Google Shape;50;p68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8"/>
          <p:cNvSpPr txBox="1">
            <a:spLocks noGrp="1"/>
          </p:cNvSpPr>
          <p:nvPr>
            <p:ph type="subTitle" idx="5"/>
          </p:nvPr>
        </p:nvSpPr>
        <p:spPr>
          <a:xfrm>
            <a:off x="2005613" y="1155375"/>
            <a:ext cx="2837925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9"/>
          <p:cNvSpPr txBox="1">
            <a:spLocks noGrp="1"/>
          </p:cNvSpPr>
          <p:nvPr>
            <p:ph type="subTitle" idx="1"/>
          </p:nvPr>
        </p:nvSpPr>
        <p:spPr>
          <a:xfrm>
            <a:off x="540000" y="2122175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4" name="Google Shape;54;p69"/>
          <p:cNvSpPr txBox="1">
            <a:spLocks noGrp="1"/>
          </p:cNvSpPr>
          <p:nvPr>
            <p:ph type="subTitle" idx="2"/>
          </p:nvPr>
        </p:nvSpPr>
        <p:spPr>
          <a:xfrm>
            <a:off x="5073038" y="2122175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5" name="Google Shape;55;p69"/>
          <p:cNvSpPr txBox="1">
            <a:spLocks noGrp="1"/>
          </p:cNvSpPr>
          <p:nvPr>
            <p:ph type="subTitle" idx="3"/>
          </p:nvPr>
        </p:nvSpPr>
        <p:spPr>
          <a:xfrm>
            <a:off x="540000" y="3622550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6" name="Google Shape;56;p69"/>
          <p:cNvSpPr txBox="1">
            <a:spLocks noGrp="1"/>
          </p:cNvSpPr>
          <p:nvPr>
            <p:ph type="subTitle" idx="4"/>
          </p:nvPr>
        </p:nvSpPr>
        <p:spPr>
          <a:xfrm>
            <a:off x="5073038" y="3622550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7" name="Google Shape;57;p69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subTitle" idx="5"/>
          </p:nvPr>
        </p:nvSpPr>
        <p:spPr>
          <a:xfrm>
            <a:off x="2105813" y="1133173"/>
            <a:ext cx="263745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69"/>
          <p:cNvSpPr txBox="1">
            <a:spLocks noGrp="1"/>
          </p:cNvSpPr>
          <p:nvPr>
            <p:ph type="subTitle" idx="6"/>
          </p:nvPr>
        </p:nvSpPr>
        <p:spPr>
          <a:xfrm>
            <a:off x="2806519" y="2122175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60" name="Google Shape;60;p69"/>
          <p:cNvSpPr txBox="1">
            <a:spLocks noGrp="1"/>
          </p:cNvSpPr>
          <p:nvPr>
            <p:ph type="subTitle" idx="7"/>
          </p:nvPr>
        </p:nvSpPr>
        <p:spPr>
          <a:xfrm>
            <a:off x="2806519" y="3622550"/>
            <a:ext cx="1242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14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0"/>
          <p:cNvSpPr txBox="1">
            <a:spLocks noGrp="1"/>
          </p:cNvSpPr>
          <p:nvPr>
            <p:ph type="subTitle" idx="1"/>
          </p:nvPr>
        </p:nvSpPr>
        <p:spPr>
          <a:xfrm>
            <a:off x="539981" y="1381200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70"/>
          <p:cNvSpPr txBox="1">
            <a:spLocks noGrp="1"/>
          </p:cNvSpPr>
          <p:nvPr>
            <p:ph type="subTitle" idx="2"/>
          </p:nvPr>
        </p:nvSpPr>
        <p:spPr>
          <a:xfrm>
            <a:off x="540000" y="1655450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0"/>
          <p:cNvSpPr txBox="1">
            <a:spLocks noGrp="1"/>
          </p:cNvSpPr>
          <p:nvPr>
            <p:ph type="subTitle" idx="3"/>
          </p:nvPr>
        </p:nvSpPr>
        <p:spPr>
          <a:xfrm>
            <a:off x="539981" y="2486150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0"/>
          <p:cNvSpPr txBox="1">
            <a:spLocks noGrp="1"/>
          </p:cNvSpPr>
          <p:nvPr>
            <p:ph type="subTitle" idx="4"/>
          </p:nvPr>
        </p:nvSpPr>
        <p:spPr>
          <a:xfrm>
            <a:off x="540000" y="2760400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0"/>
          <p:cNvSpPr txBox="1">
            <a:spLocks noGrp="1"/>
          </p:cNvSpPr>
          <p:nvPr>
            <p:ph type="subTitle" idx="5"/>
          </p:nvPr>
        </p:nvSpPr>
        <p:spPr>
          <a:xfrm>
            <a:off x="539981" y="3538875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0"/>
          <p:cNvSpPr txBox="1">
            <a:spLocks noGrp="1"/>
          </p:cNvSpPr>
          <p:nvPr>
            <p:ph type="subTitle" idx="6"/>
          </p:nvPr>
        </p:nvSpPr>
        <p:spPr>
          <a:xfrm>
            <a:off x="540000" y="3813125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0"/>
          <p:cNvSpPr txBox="1">
            <a:spLocks noGrp="1"/>
          </p:cNvSpPr>
          <p:nvPr>
            <p:ph type="subTitle" idx="7"/>
          </p:nvPr>
        </p:nvSpPr>
        <p:spPr>
          <a:xfrm>
            <a:off x="4300631" y="1381200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70"/>
          <p:cNvSpPr txBox="1">
            <a:spLocks noGrp="1"/>
          </p:cNvSpPr>
          <p:nvPr>
            <p:ph type="subTitle" idx="8"/>
          </p:nvPr>
        </p:nvSpPr>
        <p:spPr>
          <a:xfrm>
            <a:off x="4300650" y="1655450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0"/>
          <p:cNvSpPr txBox="1">
            <a:spLocks noGrp="1"/>
          </p:cNvSpPr>
          <p:nvPr>
            <p:ph type="subTitle" idx="9"/>
          </p:nvPr>
        </p:nvSpPr>
        <p:spPr>
          <a:xfrm>
            <a:off x="4300631" y="2486150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0"/>
          <p:cNvSpPr txBox="1">
            <a:spLocks noGrp="1"/>
          </p:cNvSpPr>
          <p:nvPr>
            <p:ph type="subTitle" idx="13"/>
          </p:nvPr>
        </p:nvSpPr>
        <p:spPr>
          <a:xfrm>
            <a:off x="4300650" y="2760400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0"/>
          <p:cNvSpPr txBox="1">
            <a:spLocks noGrp="1"/>
          </p:cNvSpPr>
          <p:nvPr>
            <p:ph type="subTitle" idx="14"/>
          </p:nvPr>
        </p:nvSpPr>
        <p:spPr>
          <a:xfrm>
            <a:off x="4300631" y="3538875"/>
            <a:ext cx="201735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70"/>
          <p:cNvSpPr txBox="1">
            <a:spLocks noGrp="1"/>
          </p:cNvSpPr>
          <p:nvPr>
            <p:ph type="subTitle" idx="15"/>
          </p:nvPr>
        </p:nvSpPr>
        <p:spPr>
          <a:xfrm>
            <a:off x="4300650" y="3813125"/>
            <a:ext cx="201735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1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1"/>
          <p:cNvSpPr txBox="1">
            <a:spLocks noGrp="1"/>
          </p:cNvSpPr>
          <p:nvPr>
            <p:ph type="subTitle" idx="1"/>
          </p:nvPr>
        </p:nvSpPr>
        <p:spPr>
          <a:xfrm>
            <a:off x="539981" y="251460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71"/>
          <p:cNvSpPr txBox="1">
            <a:spLocks noGrp="1"/>
          </p:cNvSpPr>
          <p:nvPr>
            <p:ph type="subTitle" idx="2"/>
          </p:nvPr>
        </p:nvSpPr>
        <p:spPr>
          <a:xfrm>
            <a:off x="2589629" y="251460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71"/>
          <p:cNvSpPr txBox="1">
            <a:spLocks noGrp="1"/>
          </p:cNvSpPr>
          <p:nvPr>
            <p:ph type="subTitle" idx="3"/>
          </p:nvPr>
        </p:nvSpPr>
        <p:spPr>
          <a:xfrm>
            <a:off x="2589644" y="2788850"/>
            <a:ext cx="1678725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1"/>
          <p:cNvSpPr txBox="1">
            <a:spLocks noGrp="1"/>
          </p:cNvSpPr>
          <p:nvPr>
            <p:ph type="subTitle" idx="4"/>
          </p:nvPr>
        </p:nvSpPr>
        <p:spPr>
          <a:xfrm>
            <a:off x="540000" y="2788850"/>
            <a:ext cx="1678725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1"/>
          <p:cNvSpPr txBox="1">
            <a:spLocks noGrp="1"/>
          </p:cNvSpPr>
          <p:nvPr>
            <p:ph type="subTitle" idx="5"/>
          </p:nvPr>
        </p:nvSpPr>
        <p:spPr>
          <a:xfrm>
            <a:off x="4639266" y="2514600"/>
            <a:ext cx="1678725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600"/>
              <a:buNone/>
              <a:defRPr sz="1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71"/>
          <p:cNvSpPr txBox="1">
            <a:spLocks noGrp="1"/>
          </p:cNvSpPr>
          <p:nvPr>
            <p:ph type="subTitle" idx="6"/>
          </p:nvPr>
        </p:nvSpPr>
        <p:spPr>
          <a:xfrm>
            <a:off x="4639277" y="2788850"/>
            <a:ext cx="1678725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2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72"/>
          <p:cNvGrpSpPr/>
          <p:nvPr/>
        </p:nvGrpSpPr>
        <p:grpSpPr>
          <a:xfrm>
            <a:off x="482175" y="1060546"/>
            <a:ext cx="5893200" cy="4192921"/>
            <a:chOff x="642900" y="1060546"/>
            <a:chExt cx="7857600" cy="4192921"/>
          </a:xfrm>
        </p:grpSpPr>
        <p:sp>
          <p:nvSpPr>
            <p:cNvPr id="86" name="Google Shape;86;p72"/>
            <p:cNvSpPr/>
            <p:nvPr/>
          </p:nvSpPr>
          <p:spPr>
            <a:xfrm>
              <a:off x="642900" y="1714500"/>
              <a:ext cx="7857600" cy="288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" name="Google Shape;87;p72"/>
            <p:cNvCxnSpPr/>
            <p:nvPr/>
          </p:nvCxnSpPr>
          <p:spPr>
            <a:xfrm>
              <a:off x="6350492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72"/>
            <p:cNvCxnSpPr/>
            <p:nvPr/>
          </p:nvCxnSpPr>
          <p:spPr>
            <a:xfrm>
              <a:off x="7424133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72"/>
            <p:cNvCxnSpPr/>
            <p:nvPr/>
          </p:nvCxnSpPr>
          <p:spPr>
            <a:xfrm>
              <a:off x="8497775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72"/>
            <p:cNvCxnSpPr/>
            <p:nvPr/>
          </p:nvCxnSpPr>
          <p:spPr>
            <a:xfrm rot="10800000">
              <a:off x="6886351" y="2024867"/>
              <a:ext cx="0" cy="3228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72"/>
            <p:cNvCxnSpPr/>
            <p:nvPr/>
          </p:nvCxnSpPr>
          <p:spPr>
            <a:xfrm rot="10800000">
              <a:off x="6886351" y="1060546"/>
              <a:ext cx="0" cy="3228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2"/>
            <p:cNvCxnSpPr/>
            <p:nvPr/>
          </p:nvCxnSpPr>
          <p:spPr>
            <a:xfrm>
              <a:off x="5276867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72"/>
            <p:cNvCxnSpPr/>
            <p:nvPr/>
          </p:nvCxnSpPr>
          <p:spPr>
            <a:xfrm>
              <a:off x="1721342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72"/>
            <p:cNvCxnSpPr/>
            <p:nvPr/>
          </p:nvCxnSpPr>
          <p:spPr>
            <a:xfrm>
              <a:off x="2794983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72"/>
            <p:cNvCxnSpPr/>
            <p:nvPr/>
          </p:nvCxnSpPr>
          <p:spPr>
            <a:xfrm>
              <a:off x="3868625" y="1719275"/>
              <a:ext cx="0" cy="28908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72"/>
            <p:cNvCxnSpPr/>
            <p:nvPr/>
          </p:nvCxnSpPr>
          <p:spPr>
            <a:xfrm rot="10800000">
              <a:off x="2257201" y="2024867"/>
              <a:ext cx="0" cy="3228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72"/>
            <p:cNvCxnSpPr/>
            <p:nvPr/>
          </p:nvCxnSpPr>
          <p:spPr>
            <a:xfrm rot="10800000">
              <a:off x="2257201" y="1060546"/>
              <a:ext cx="0" cy="3228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8" name="Google Shape;98;p72"/>
          <p:cNvGrpSpPr/>
          <p:nvPr/>
        </p:nvGrpSpPr>
        <p:grpSpPr>
          <a:xfrm>
            <a:off x="3151105" y="2616084"/>
            <a:ext cx="555791" cy="1077178"/>
            <a:chOff x="2446425" y="1033300"/>
            <a:chExt cx="1176650" cy="1710350"/>
          </a:xfrm>
        </p:grpSpPr>
        <p:sp>
          <p:nvSpPr>
            <p:cNvPr id="99" name="Google Shape;99;p72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2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2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2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72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2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>
            <a:spLocks noGrp="1"/>
          </p:cNvSpPr>
          <p:nvPr>
            <p:ph type="title"/>
          </p:nvPr>
        </p:nvSpPr>
        <p:spPr>
          <a:xfrm>
            <a:off x="540000" y="368825"/>
            <a:ext cx="57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59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5778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microsoft.com/office/2017/06/relationships/model3d" Target="../media/model3d1.glb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audio1.wav"/><Relationship Id="rId7" Type="http://schemas.microsoft.com/office/2017/06/relationships/model3d" Target="../media/model3d4.glb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17/06/relationships/model3d" Target="../media/model3d3.glb"/><Relationship Id="rId5" Type="http://schemas.microsoft.com/office/2017/06/relationships/model3d" Target="../media/model3d2.glb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17/06/relationships/model3d" Target="../media/model3d5.glb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microsoft.com/office/2017/06/relationships/model3d" Target="../media/model3d9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6.glb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microsoft.com/office/2017/06/relationships/model3d" Target="../media/model3d8.glb"/><Relationship Id="rId4" Type="http://schemas.microsoft.com/office/2017/06/relationships/model3d" Target="../media/model3d2.glb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audio" Target="../media/audio2.wav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audio" Target="../media/audio4.wav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audio" Target="../media/audio3.wav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09B2C24-B2BE-8042-8EB8-08E97765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300"/>
            <a:ext cx="6858000" cy="1981200"/>
          </a:xfrm>
          <a:prstGeom prst="rect">
            <a:avLst/>
          </a:prstGeom>
        </p:spPr>
      </p:pic>
      <p:sp>
        <p:nvSpPr>
          <p:cNvPr id="20" name="Google Shape;168;gf7f53bdbe3_0_66">
            <a:extLst>
              <a:ext uri="{FF2B5EF4-FFF2-40B4-BE49-F238E27FC236}">
                <a16:creationId xmlns:a16="http://schemas.microsoft.com/office/drawing/2014/main" id="{6E1E090A-F6ED-814C-BA18-BCF6A22AB5E1}"/>
              </a:ext>
            </a:extLst>
          </p:cNvPr>
          <p:cNvSpPr txBox="1">
            <a:spLocks/>
          </p:cNvSpPr>
          <p:nvPr/>
        </p:nvSpPr>
        <p:spPr>
          <a:xfrm>
            <a:off x="1221412" y="1396412"/>
            <a:ext cx="4415175" cy="218704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5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魯比克之星</a:t>
            </a:r>
            <a:endParaRPr lang="en-US" altLang="zh-TW" sz="5400" dirty="0">
              <a:solidFill>
                <a:srgbClr val="FFC13E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pic>
        <p:nvPicPr>
          <p:cNvPr id="25" name="Google Shape;180;gf7f53bdbe3_0_66">
            <a:extLst>
              <a:ext uri="{FF2B5EF4-FFF2-40B4-BE49-F238E27FC236}">
                <a16:creationId xmlns:a16="http://schemas.microsoft.com/office/drawing/2014/main" id="{0AE2D2EC-78A4-8246-969A-39C504EE5E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59" y="2784293"/>
            <a:ext cx="1056253" cy="10562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圓角矩形 21">
            <a:extLst>
              <a:ext uri="{FF2B5EF4-FFF2-40B4-BE49-F238E27FC236}">
                <a16:creationId xmlns:a16="http://schemas.microsoft.com/office/drawing/2014/main" id="{E138C96D-0C4E-E748-86C5-1F119175950D}"/>
              </a:ext>
            </a:extLst>
          </p:cNvPr>
          <p:cNvSpPr/>
          <p:nvPr/>
        </p:nvSpPr>
        <p:spPr>
          <a:xfrm>
            <a:off x="2284756" y="2122875"/>
            <a:ext cx="2288486" cy="404350"/>
          </a:xfrm>
          <a:prstGeom prst="roundRect">
            <a:avLst/>
          </a:prstGeom>
          <a:solidFill>
            <a:srgbClr val="757B86">
              <a:alpha val="3093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DotGothic16" panose="02020900000000000000" pitchFamily="18" charset="-128"/>
                <a:ea typeface="DotGothic16" panose="02020900000000000000" pitchFamily="18" charset="-128"/>
              </a:rPr>
              <a:t>S T A R T</a:t>
            </a:r>
            <a:endParaRPr kumimoji="1" lang="zh-TW" altLang="en-US" sz="2000" dirty="0"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31F2E14F-933E-4146-83D2-B7C68EF37105}"/>
              </a:ext>
            </a:extLst>
          </p:cNvPr>
          <p:cNvSpPr/>
          <p:nvPr/>
        </p:nvSpPr>
        <p:spPr>
          <a:xfrm>
            <a:off x="2284757" y="2757950"/>
            <a:ext cx="2288486" cy="404350"/>
          </a:xfrm>
          <a:prstGeom prst="roundRect">
            <a:avLst/>
          </a:prstGeom>
          <a:solidFill>
            <a:srgbClr val="757B86">
              <a:alpha val="3093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DotGothic16" panose="02020900000000000000" pitchFamily="18" charset="-128"/>
                <a:ea typeface="DotGothic16" panose="02020900000000000000" pitchFamily="18" charset="-128"/>
              </a:rPr>
              <a:t>Q U I T</a:t>
            </a:r>
            <a:endParaRPr kumimoji="1" lang="zh-TW" altLang="en-US" sz="2000" dirty="0"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pic>
        <p:nvPicPr>
          <p:cNvPr id="33" name="Google Shape;179;gf7f53bdbe3_0_66">
            <a:extLst>
              <a:ext uri="{FF2B5EF4-FFF2-40B4-BE49-F238E27FC236}">
                <a16:creationId xmlns:a16="http://schemas.microsoft.com/office/drawing/2014/main" id="{64850C6C-329F-F449-92BD-297E84EE46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>
            <a:off x="5521585" y="-479617"/>
            <a:ext cx="1793616" cy="183346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圓角矩形 31">
            <a:extLst>
              <a:ext uri="{FF2B5EF4-FFF2-40B4-BE49-F238E27FC236}">
                <a16:creationId xmlns:a16="http://schemas.microsoft.com/office/drawing/2014/main" id="{C6E08C9D-8931-A94B-A26D-4147210035E5}"/>
              </a:ext>
            </a:extLst>
          </p:cNvPr>
          <p:cNvSpPr/>
          <p:nvPr/>
        </p:nvSpPr>
        <p:spPr>
          <a:xfrm>
            <a:off x="2085717" y="1993557"/>
            <a:ext cx="2686566" cy="1342767"/>
          </a:xfrm>
          <a:prstGeom prst="roundRect">
            <a:avLst>
              <a:gd name="adj" fmla="val 10192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n>
                <a:solidFill>
                  <a:srgbClr val="757B86"/>
                </a:solidFill>
              </a:ln>
              <a:solidFill>
                <a:srgbClr val="FFC13E"/>
              </a:solidFill>
            </a:endParaRPr>
          </a:p>
        </p:txBody>
      </p:sp>
      <p:sp>
        <p:nvSpPr>
          <p:cNvPr id="37" name="Google Shape;224;gf6fbe1b2da_1_29">
            <a:extLst>
              <a:ext uri="{FF2B5EF4-FFF2-40B4-BE49-F238E27FC236}">
                <a16:creationId xmlns:a16="http://schemas.microsoft.com/office/drawing/2014/main" id="{5FB63F53-0D1B-F945-86F8-C1DAD01B75ED}"/>
              </a:ext>
            </a:extLst>
          </p:cNvPr>
          <p:cNvSpPr txBox="1">
            <a:spLocks/>
          </p:cNvSpPr>
          <p:nvPr/>
        </p:nvSpPr>
        <p:spPr>
          <a:xfrm>
            <a:off x="2445498" y="3036117"/>
            <a:ext cx="60506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600" b="0" dirty="0">
                <a:latin typeface="DotGothic16"/>
                <a:ea typeface="DotGothic16"/>
                <a:cs typeface="DotGothic16"/>
                <a:sym typeface="DotGothic16"/>
              </a:rPr>
              <a:t>YES</a:t>
            </a:r>
            <a:endParaRPr lang="zh-TW" altLang="en-US" sz="1600" b="0" dirty="0">
              <a:latin typeface="DotGothic16"/>
              <a:ea typeface="DotGothic16"/>
              <a:cs typeface="DotGothic16"/>
              <a:sym typeface="DotGothic16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D73FBA1-4E54-414B-A7BA-94FC24D35E23}"/>
              </a:ext>
            </a:extLst>
          </p:cNvPr>
          <p:cNvCxnSpPr/>
          <p:nvPr/>
        </p:nvCxnSpPr>
        <p:spPr>
          <a:xfrm flipH="1">
            <a:off x="1841262" y="2960125"/>
            <a:ext cx="317547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ED9271B-25CA-F043-A967-C7EA8D414451}"/>
              </a:ext>
            </a:extLst>
          </p:cNvPr>
          <p:cNvCxnSpPr>
            <a:cxnSpLocks/>
          </p:cNvCxnSpPr>
          <p:nvPr/>
        </p:nvCxnSpPr>
        <p:spPr>
          <a:xfrm flipV="1">
            <a:off x="3410338" y="2948262"/>
            <a:ext cx="1" cy="44476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224;gf6fbe1b2da_1_29">
            <a:extLst>
              <a:ext uri="{FF2B5EF4-FFF2-40B4-BE49-F238E27FC236}">
                <a16:creationId xmlns:a16="http://schemas.microsoft.com/office/drawing/2014/main" id="{581396EE-C17A-634B-9A22-97904BBFC668}"/>
              </a:ext>
            </a:extLst>
          </p:cNvPr>
          <p:cNvSpPr txBox="1">
            <a:spLocks/>
          </p:cNvSpPr>
          <p:nvPr/>
        </p:nvSpPr>
        <p:spPr>
          <a:xfrm>
            <a:off x="3785891" y="3034550"/>
            <a:ext cx="60506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altLang="zh-TW" sz="1600" b="0" dirty="0">
                <a:latin typeface="DotGothic16"/>
                <a:ea typeface="DotGothic16"/>
                <a:cs typeface="DotGothic16"/>
                <a:sym typeface="DotGothic16"/>
              </a:rPr>
              <a:t>NO</a:t>
            </a:r>
            <a:endParaRPr lang="zh-TW" altLang="en-US" sz="1600" b="0" dirty="0">
              <a:latin typeface="DotGothic16"/>
              <a:ea typeface="DotGothic16"/>
              <a:cs typeface="DotGothic16"/>
              <a:sym typeface="DotGothic16"/>
            </a:endParaRPr>
          </a:p>
        </p:txBody>
      </p:sp>
      <p:sp>
        <p:nvSpPr>
          <p:cNvPr id="48" name="Google Shape;224;gf6fbe1b2da_1_29">
            <a:extLst>
              <a:ext uri="{FF2B5EF4-FFF2-40B4-BE49-F238E27FC236}">
                <a16:creationId xmlns:a16="http://schemas.microsoft.com/office/drawing/2014/main" id="{24181CAA-B814-9E47-B822-D9A8084F3A47}"/>
              </a:ext>
            </a:extLst>
          </p:cNvPr>
          <p:cNvSpPr txBox="1">
            <a:spLocks/>
          </p:cNvSpPr>
          <p:nvPr/>
        </p:nvSpPr>
        <p:spPr>
          <a:xfrm>
            <a:off x="2494120" y="2389419"/>
            <a:ext cx="1925913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1600" b="0" dirty="0">
                <a:latin typeface="DotGothic16"/>
                <a:ea typeface="DotGothic16"/>
                <a:cs typeface="DotGothic16"/>
                <a:sym typeface="DotGothic16"/>
              </a:rPr>
              <a:t>確定要離開？！？</a:t>
            </a:r>
          </a:p>
        </p:txBody>
      </p:sp>
    </p:spTree>
    <p:extLst>
      <p:ext uri="{BB962C8B-B14F-4D97-AF65-F5344CB8AC3E}">
        <p14:creationId xmlns:p14="http://schemas.microsoft.com/office/powerpoint/2010/main" val="201805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09B2C24-B2BE-8042-8EB8-08E97765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300"/>
            <a:ext cx="6858000" cy="1981200"/>
          </a:xfrm>
          <a:prstGeom prst="rect">
            <a:avLst/>
          </a:prstGeom>
        </p:spPr>
      </p:pic>
      <p:sp>
        <p:nvSpPr>
          <p:cNvPr id="20" name="Google Shape;168;gf7f53bdbe3_0_66">
            <a:extLst>
              <a:ext uri="{FF2B5EF4-FFF2-40B4-BE49-F238E27FC236}">
                <a16:creationId xmlns:a16="http://schemas.microsoft.com/office/drawing/2014/main" id="{6E1E090A-F6ED-814C-BA18-BCF6A22AB5E1}"/>
              </a:ext>
            </a:extLst>
          </p:cNvPr>
          <p:cNvSpPr txBox="1">
            <a:spLocks/>
          </p:cNvSpPr>
          <p:nvPr/>
        </p:nvSpPr>
        <p:spPr>
          <a:xfrm>
            <a:off x="1369693" y="1029351"/>
            <a:ext cx="4415175" cy="218704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68569" tIns="68569" rIns="68569" bIns="68569" anchor="ctr" anchorCtr="0">
            <a:prstTxWarp prst="textArchUp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5400" dirty="0">
                <a:solidFill>
                  <a:srgbClr val="FFC13E"/>
                </a:solidFill>
                <a:latin typeface="DotGothic16"/>
                <a:ea typeface="DotGothic16"/>
                <a:cs typeface="DotGothic16"/>
                <a:sym typeface="DotGothic16"/>
              </a:rPr>
              <a:t>魯比克之星</a:t>
            </a:r>
            <a:endParaRPr lang="en-US" altLang="zh-TW" sz="5400" dirty="0">
              <a:solidFill>
                <a:srgbClr val="FFC13E"/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p:pic>
        <p:nvPicPr>
          <p:cNvPr id="25" name="Google Shape;180;gf7f53bdbe3_0_66">
            <a:extLst>
              <a:ext uri="{FF2B5EF4-FFF2-40B4-BE49-F238E27FC236}">
                <a16:creationId xmlns:a16="http://schemas.microsoft.com/office/drawing/2014/main" id="{0AE2D2EC-78A4-8246-969A-39C504EE5E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59" y="2784293"/>
            <a:ext cx="1056253" cy="10562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圓角矩形 21">
            <a:extLst>
              <a:ext uri="{FF2B5EF4-FFF2-40B4-BE49-F238E27FC236}">
                <a16:creationId xmlns:a16="http://schemas.microsoft.com/office/drawing/2014/main" id="{E138C96D-0C4E-E748-86C5-1F119175950D}"/>
              </a:ext>
            </a:extLst>
          </p:cNvPr>
          <p:cNvSpPr/>
          <p:nvPr/>
        </p:nvSpPr>
        <p:spPr>
          <a:xfrm>
            <a:off x="2284756" y="2122875"/>
            <a:ext cx="2288486" cy="404350"/>
          </a:xfrm>
          <a:prstGeom prst="roundRect">
            <a:avLst/>
          </a:prstGeom>
          <a:solidFill>
            <a:srgbClr val="757B86">
              <a:alpha val="3093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DotGothic16" panose="02020900000000000000" pitchFamily="18" charset="-128"/>
                <a:ea typeface="DotGothic16" panose="02020900000000000000" pitchFamily="18" charset="-128"/>
              </a:rPr>
              <a:t>S T A R T</a:t>
            </a:r>
            <a:endParaRPr kumimoji="1" lang="zh-TW" altLang="en-US" sz="2000" dirty="0"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31F2E14F-933E-4146-83D2-B7C68EF37105}"/>
              </a:ext>
            </a:extLst>
          </p:cNvPr>
          <p:cNvSpPr/>
          <p:nvPr/>
        </p:nvSpPr>
        <p:spPr>
          <a:xfrm>
            <a:off x="2284757" y="2757950"/>
            <a:ext cx="2288486" cy="404350"/>
          </a:xfrm>
          <a:prstGeom prst="roundRect">
            <a:avLst/>
          </a:prstGeom>
          <a:solidFill>
            <a:srgbClr val="757B86">
              <a:alpha val="3093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latin typeface="DotGothic16" panose="02020900000000000000" pitchFamily="18" charset="-128"/>
                <a:ea typeface="DotGothic16" panose="02020900000000000000" pitchFamily="18" charset="-128"/>
              </a:rPr>
              <a:t>Q U I T</a:t>
            </a:r>
            <a:endParaRPr kumimoji="1" lang="zh-TW" altLang="en-US" sz="2000" dirty="0">
              <a:latin typeface="DotGothic16" panose="02020900000000000000" pitchFamily="18" charset="-128"/>
              <a:ea typeface="DotGothic16" panose="02020900000000000000" pitchFamily="18" charset="-128"/>
            </a:endParaRPr>
          </a:p>
        </p:txBody>
      </p:sp>
      <p:pic>
        <p:nvPicPr>
          <p:cNvPr id="33" name="Google Shape;179;gf7f53bdbe3_0_66">
            <a:extLst>
              <a:ext uri="{FF2B5EF4-FFF2-40B4-BE49-F238E27FC236}">
                <a16:creationId xmlns:a16="http://schemas.microsoft.com/office/drawing/2014/main" id="{64850C6C-329F-F449-92BD-297E84EE46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00000">
            <a:off x="5521585" y="-479617"/>
            <a:ext cx="1793616" cy="1833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20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09B2C24-B2BE-8042-8EB8-08E97765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300"/>
            <a:ext cx="6858000" cy="1981200"/>
          </a:xfrm>
          <a:prstGeom prst="rect">
            <a:avLst/>
          </a:prstGeom>
        </p:spPr>
      </p:pic>
      <p:sp>
        <p:nvSpPr>
          <p:cNvPr id="8" name="Google Shape;185;gf203964e58_7_32">
            <a:extLst>
              <a:ext uri="{FF2B5EF4-FFF2-40B4-BE49-F238E27FC236}">
                <a16:creationId xmlns:a16="http://schemas.microsoft.com/office/drawing/2014/main" id="{5876F8D6-F95C-AD48-94AB-C545932FDDF1}"/>
              </a:ext>
            </a:extLst>
          </p:cNvPr>
          <p:cNvSpPr txBox="1">
            <a:spLocks/>
          </p:cNvSpPr>
          <p:nvPr/>
        </p:nvSpPr>
        <p:spPr>
          <a:xfrm>
            <a:off x="1447800" y="1144920"/>
            <a:ext cx="3962400" cy="878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他是</a:t>
            </a:r>
            <a:r>
              <a:rPr lang="en-US" altLang="zh-TW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Adi</a:t>
            </a:r>
          </a:p>
          <a:p>
            <a:endParaRPr lang="en-US" altLang="zh-TW" sz="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是一個太空人來到魯比克之星探險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F1A17E86-7D05-5940-892C-CA6561D16A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3085589"/>
                  </p:ext>
                </p:extLst>
              </p:nvPr>
            </p:nvGraphicFramePr>
            <p:xfrm>
              <a:off x="2851341" y="2179809"/>
              <a:ext cx="1155314" cy="15869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55314" cy="1586971"/>
                    </a:xfrm>
                    <a:prstGeom prst="rect">
                      <a:avLst/>
                    </a:prstGeom>
                  </am3d:spPr>
                  <am3d:camera>
                    <am3d:pos x="0" y="0" z="726183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126636" d="1000000"/>
                    <am3d:preTrans dx="219137" dy="-12878052" dz="333084"/>
                    <am3d:scale>
                      <am3d:sx n="1000000" d="1000000"/>
                      <am3d:sy n="1000000" d="1000000"/>
                      <am3d:sz n="1000000" d="1000000"/>
                    </am3d:scale>
                    <am3d:rot ax="378807" ay="26892" az="297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2882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F1A17E86-7D05-5940-892C-CA6561D16A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1341" y="2179809"/>
                <a:ext cx="1155314" cy="1586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Uranus">
                <a:extLst>
                  <a:ext uri="{FF2B5EF4-FFF2-40B4-BE49-F238E27FC236}">
                    <a16:creationId xmlns:a16="http://schemas.microsoft.com/office/drawing/2014/main" id="{D4ADEEF3-C10E-6041-A60C-765C210D1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1202937"/>
                  </p:ext>
                </p:extLst>
              </p:nvPr>
            </p:nvGraphicFramePr>
            <p:xfrm>
              <a:off x="288326" y="885597"/>
              <a:ext cx="897924" cy="79431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97924" cy="79431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70390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7281" d="1000000"/>
                    <am3d:preTrans dx="0" dy="-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479028" ay="1128578" az="-297542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368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Uranus">
                <a:extLst>
                  <a:ext uri="{FF2B5EF4-FFF2-40B4-BE49-F238E27FC236}">
                    <a16:creationId xmlns:a16="http://schemas.microsoft.com/office/drawing/2014/main" id="{D4ADEEF3-C10E-6041-A60C-765C210D1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326" y="885597"/>
                <a:ext cx="897924" cy="794317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A19CCA03-A8F1-884B-A12F-27CFFAFA3B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4599904"/>
                  </p:ext>
                </p:extLst>
              </p:nvPr>
            </p:nvGraphicFramePr>
            <p:xfrm>
              <a:off x="5458627" y="347715"/>
              <a:ext cx="922667" cy="89738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22667" cy="897387"/>
                    </a:xfrm>
                    <a:prstGeom prst="rect">
                      <a:avLst/>
                    </a:prstGeom>
                  </am3d:spPr>
                  <am3d:camera>
                    <am3d:pos x="0" y="0" z="762480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4700" d="1000000"/>
                    <am3d:preTrans dx="83138437" dy="-15276687" dz="62353827"/>
                    <am3d:scale>
                      <am3d:sx n="1000000" d="1000000"/>
                      <am3d:sy n="1000000" d="1000000"/>
                      <am3d:sz n="1000000" d="1000000"/>
                    </am3d:scale>
                    <am3d:rot ax="1084167" ay="-2159253" az="-65115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4282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A19CCA03-A8F1-884B-A12F-27CFFAFA3B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8627" y="347715"/>
                <a:ext cx="922667" cy="897387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oogle Shape;180;gf7f53bdbe3_0_66">
            <a:extLst>
              <a:ext uri="{FF2B5EF4-FFF2-40B4-BE49-F238E27FC236}">
                <a16:creationId xmlns:a16="http://schemas.microsoft.com/office/drawing/2014/main" id="{5E4125F9-DB18-644C-B6ED-8ECC7148CE0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496718">
            <a:off x="2286074" y="2025492"/>
            <a:ext cx="657966" cy="5905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936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09B2C24-B2BE-8042-8EB8-08E97765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2300"/>
            <a:ext cx="6858000" cy="1981200"/>
          </a:xfrm>
          <a:prstGeom prst="rect">
            <a:avLst/>
          </a:prstGeom>
        </p:spPr>
      </p:pic>
      <p:sp>
        <p:nvSpPr>
          <p:cNvPr id="8" name="Google Shape;185;gf203964e58_7_32">
            <a:extLst>
              <a:ext uri="{FF2B5EF4-FFF2-40B4-BE49-F238E27FC236}">
                <a16:creationId xmlns:a16="http://schemas.microsoft.com/office/drawing/2014/main" id="{5876F8D6-F95C-AD48-94AB-C545932FDDF1}"/>
              </a:ext>
            </a:extLst>
          </p:cNvPr>
          <p:cNvSpPr txBox="1">
            <a:spLocks/>
          </p:cNvSpPr>
          <p:nvPr/>
        </p:nvSpPr>
        <p:spPr>
          <a:xfrm>
            <a:off x="1240823" y="1144920"/>
            <a:ext cx="4376351" cy="878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要準備搭火箭返航的時候</a:t>
            </a:r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endParaRPr lang="en-US" altLang="zh-TW" sz="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突然一顆大隕石掉下來，撞壞了他的火箭</a:t>
            </a:r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endParaRPr lang="zh-TW" altLang="en-US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Uranus">
                <a:extLst>
                  <a:ext uri="{FF2B5EF4-FFF2-40B4-BE49-F238E27FC236}">
                    <a16:creationId xmlns:a16="http://schemas.microsoft.com/office/drawing/2014/main" id="{D4ADEEF3-C10E-6041-A60C-765C210D18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4887" y="788031"/>
              <a:ext cx="668324" cy="59120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68324" cy="591209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70390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7281" d="1000000"/>
                    <am3d:preTrans dx="0" dy="-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479028" ay="1128578" az="-29754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438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Uranus">
                <a:extLst>
                  <a:ext uri="{FF2B5EF4-FFF2-40B4-BE49-F238E27FC236}">
                    <a16:creationId xmlns:a16="http://schemas.microsoft.com/office/drawing/2014/main" id="{D4ADEEF3-C10E-6041-A60C-765C210D1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887" y="788031"/>
                <a:ext cx="668324" cy="591209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3AB03802-9DD3-BA41-9F4E-E3E83A969E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580939"/>
                  </p:ext>
                </p:extLst>
              </p:nvPr>
            </p:nvGraphicFramePr>
            <p:xfrm>
              <a:off x="1253519" y="2331892"/>
              <a:ext cx="1155347" cy="267888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55347" cy="2678883"/>
                    </a:xfrm>
                    <a:prstGeom prst="rect">
                      <a:avLst/>
                    </a:prstGeom>
                  </am3d:spPr>
                  <am3d:camera>
                    <am3d:pos x="0" y="0" z="581612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14" d="1000000"/>
                    <am3d:preTrans dx="0" dy="462856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157053" ay="3783710" az="931289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958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3AB03802-9DD3-BA41-9F4E-E3E83A969E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3519" y="2331892"/>
                <a:ext cx="1155347" cy="2678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 descr="Boom!">
                <a:extLst>
                  <a:ext uri="{FF2B5EF4-FFF2-40B4-BE49-F238E27FC236}">
                    <a16:creationId xmlns:a16="http://schemas.microsoft.com/office/drawing/2014/main" id="{C03B79C3-0C23-BF49-A628-9382A87CBE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3346511"/>
                  </p:ext>
                </p:extLst>
              </p:nvPr>
            </p:nvGraphicFramePr>
            <p:xfrm>
              <a:off x="337353" y="2571750"/>
              <a:ext cx="2987677" cy="183632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987677" cy="1836321"/>
                    </a:xfrm>
                    <a:prstGeom prst="rect">
                      <a:avLst/>
                    </a:prstGeom>
                  </am3d:spPr>
                  <am3d:camera>
                    <am3d:pos x="0" y="0" z="655707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895" d="1000000"/>
                    <am3d:preTrans dx="1891792" dy="-561927" dz="-8408621"/>
                    <am3d:scale>
                      <am3d:sx n="1000000" d="1000000"/>
                      <am3d:sy n="1000000" d="1000000"/>
                      <am3d:sz n="1000000" d="1000000"/>
                    </am3d:scale>
                    <am3d:rot ax="938789" ay="-831927" az="-23038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1932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 descr="Boom!">
                <a:extLst>
                  <a:ext uri="{FF2B5EF4-FFF2-40B4-BE49-F238E27FC236}">
                    <a16:creationId xmlns:a16="http://schemas.microsoft.com/office/drawing/2014/main" id="{C03B79C3-0C23-BF49-A628-9382A87CB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353" y="2571750"/>
                <a:ext cx="2987677" cy="1836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模型 11">
                <a:extLst>
                  <a:ext uri="{FF2B5EF4-FFF2-40B4-BE49-F238E27FC236}">
                    <a16:creationId xmlns:a16="http://schemas.microsoft.com/office/drawing/2014/main" id="{A19CCA03-A8F1-884B-A12F-27CFFAFA3B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248418"/>
                  </p:ext>
                </p:extLst>
              </p:nvPr>
            </p:nvGraphicFramePr>
            <p:xfrm>
              <a:off x="5445987" y="335075"/>
              <a:ext cx="947945" cy="922665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47945" cy="922665"/>
                    </a:xfrm>
                    <a:prstGeom prst="rect">
                      <a:avLst/>
                    </a:prstGeom>
                  </am3d:spPr>
                  <am3d:camera>
                    <am3d:pos x="0" y="0" z="762480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4700" d="1000000"/>
                    <am3d:preTrans dx="83138437" dy="-15276687" dz="62353827"/>
                    <am3d:scale>
                      <am3d:sx n="1000000" d="1000000"/>
                      <am3d:sy n="1000000" d="1000000"/>
                      <am3d:sz n="1000000" d="1000000"/>
                    </am3d:scale>
                    <am3d:rot ax="2135998" ay="-2325936" az="-144870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4282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模型 11">
                <a:extLst>
                  <a:ext uri="{FF2B5EF4-FFF2-40B4-BE49-F238E27FC236}">
                    <a16:creationId xmlns:a16="http://schemas.microsoft.com/office/drawing/2014/main" id="{A19CCA03-A8F1-884B-A12F-27CFFAFA3B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45987" y="335075"/>
                <a:ext cx="947945" cy="9226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28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repeatCount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0926 C -0.00092 -0.0037 -0.00532 0.00123 -0.00694 0.00772 C -0.00879 0.01451 -0.00995 0.02037 -0.01342 0.02654 C -0.01921 0.03704 -0.0206 0.03858 -0.02615 0.0537 C -0.02708 0.05617 -0.02777 0.05833 -0.0287 0.0608 C -0.03009 0.06358 -0.03125 0.06636 -0.03263 0.06914 C -0.03379 0.0716 -0.03541 0.07377 -0.03657 0.07593 C -0.03796 0.07932 -0.03865 0.08302 -0.04027 0.08642 C -0.04143 0.08827 -0.04305 0.08951 -0.04421 0.09136 C -0.04606 0.09506 -0.04722 0.09969 -0.0493 0.10339 C -0.05023 0.10525 -0.05208 0.10648 -0.05324 0.10864 C -0.05463 0.11111 -0.05555 0.11451 -0.05694 0.11697 C -0.0581 0.11914 -0.05972 0.12037 -0.06088 0.12222 C -0.06759 0.13272 -0.07662 0.15031 -0.08518 0.15802 C -0.08773 0.16049 -0.0905 0.16235 -0.09282 0.16481 L -0.10439 0.17685 C -0.10601 0.1787 -0.10763 0.18086 -0.10949 0.1821 L -0.125 0.19228 C -0.12662 0.19352 -0.12847 0.19414 -0.13009 0.19568 C -0.13171 0.19753 -0.1331 0.19969 -0.13518 0.20093 C -0.13842 0.20278 -0.14213 0.20309 -0.14537 0.20432 C -0.14814 0.20525 -0.15046 0.20679 -0.15324 0.20772 C -0.15902 0.21018 -0.16504 0.2108 -0.17106 0.21296 L -0.18125 0.21636 C -0.19236 0.21574 -0.20347 0.21543 -0.21458 0.21451 C -0.21597 0.21451 -0.21736 0.21389 -0.21851 0.21296 C -0.228 0.20432 -0.21713 0.21018 -0.22615 0.20586 C -0.22754 0.20432 -0.22893 0.20278 -0.23009 0.20093 C -0.23171 0.19784 -0.2331 0.19259 -0.23379 0.18889 C -0.23425 0.18673 -0.23472 0.18426 -0.23518 0.1821 C -0.23564 0.18025 -0.23611 0.1787 -0.23634 0.17685 C -0.23611 0.17222 -0.23611 0.16759 -0.23518 0.16327 C -0.23472 0.16111 -0.23333 0.15988 -0.23263 0.15802 C -0.23171 0.15586 -0.23125 0.15339 -0.23009 0.15123 C -0.22824 0.14784 -0.22407 0.14321 -0.22106 0.14105 C -0.21921 0.13981 -0.21365 0.13827 -0.21203 0.13765 C -0.203 0.13827 -0.19097 0.13858 -0.18125 0.14105 C -0.17592 0.14259 -0.1787 0.1429 -0.17361 0.1463 C -0.17245 0.14691 -0.17106 0.14722 -0.1699 0.14784 C -0.16689 0.15957 -0.17083 0.14537 -0.16458 0.15988 C -0.16319 0.16327 -0.16273 0.17068 -0.16203 0.17346 C -0.16134 0.17654 -0.16041 0.17932 -0.15949 0.1821 C -0.15648 0.20648 -0.15555 0.20463 -0.15833 0.23333 C -0.15856 0.23704 -0.16018 0.24012 -0.16088 0.24352 C -0.1618 0.24907 -0.16203 0.25247 -0.16458 0.25741 C -0.16574 0.25926 -0.16736 0.26049 -0.16851 0.26235 C -0.1699 0.26451 -0.17083 0.26728 -0.17245 0.26914 C -0.17338 0.27068 -0.175 0.2716 -0.17615 0.27253 C -0.17824 0.27438 -0.18055 0.27593 -0.18263 0.27778 C -0.18402 0.2787 -0.18495 0.28025 -0.18657 0.28117 C -0.18657 0.28117 -0.19606 0.28549 -0.19791 0.28642 L -0.20185 0.28796 C -0.20393 0.28735 -0.20601 0.28673 -0.20833 0.28642 C -0.21736 0.28426 -0.21574 0.28518 -0.22361 0.28302 C -0.22708 0.28179 -0.23055 0.28117 -0.23379 0.27963 C -0.23726 0.27778 -0.2405 0.27562 -0.24421 0.27438 C -0.24838 0.27284 -0.253 0.27191 -0.25694 0.26914 C -0.26365 0.26481 -0.26018 0.26636 -0.26713 0.2642 C -0.27453 0.25772 -0.26967 0.26142 -0.28263 0.25556 L -0.28634 0.2537 C -0.28773 0.25339 -0.28888 0.25247 -0.29027 0.25216 L -0.29675 0.25031 C -0.29884 0.24938 -0.30092 0.24753 -0.303 0.24691 C -0.31435 0.24383 -0.3206 0.24599 -0.33263 0.24691 C -0.33564 0.24753 -0.33865 0.24784 -0.34166 0.24877 C -0.34282 0.24907 -0.34398 0.25 -0.34537 0.25031 C -0.34791 0.25123 -0.35046 0.25154 -0.353 0.25216 C -0.3574 0.25309 -0.36574 0.25525 -0.37106 0.25741 C -0.37523 0.25895 -0.38194 0.26265 -0.38518 0.2642 C -0.39282 0.26728 -0.3949 0.26728 -0.40185 0.26914 C -0.41088 0.27191 -0.40324 0.26975 -0.41088 0.27253 C -0.4125 0.27315 -0.41412 0.27377 -0.41597 0.27438 C -0.42662 0.27839 -0.41226 0.27315 -0.42361 0.27963 C -0.42523 0.28025 -0.42708 0.28056 -0.4287 0.28117 C -0.4405 0.2892 -0.43518 0.28673 -0.44421 0.28981 C -0.45463 0.30031 -0.44328 0.29012 -0.45694 0.29815 C -0.45925 0.29969 -0.46111 0.30216 -0.46342 0.30339 C -0.46574 0.30494 -0.47106 0.30679 -0.47106 0.30679 C -0.4787 0.31697 -0.4706 0.30802 -0.48009 0.31358 C -0.48981 0.31944 -0.4831 0.31759 -0.49143 0.32407 C -0.49259 0.32469 -0.49398 0.325 -0.49537 0.32562 C -0.49861 0.3287 -0.50509 0.33549 -0.5081 0.33765 C -0.50995 0.33889 -0.51157 0.33981 -0.51342 0.34105 C -0.51342 0.34105 -0.52291 0.34969 -0.52476 0.35123 L -0.5287 0.35463 C -0.53009 0.35586 -0.53148 0.35679 -0.53263 0.35802 C -0.53379 0.35988 -0.53495 0.36173 -0.53634 0.36327 C -0.53796 0.36481 -0.53981 0.36543 -0.54143 0.36667 C -0.54282 0.36759 -0.54398 0.36883 -0.54537 0.37006 C -0.55277 0.38488 -0.54282 0.36759 -0.55185 0.37685 C -0.55995 0.3858 -0.54861 0.37932 -0.5581 0.38364 C -0.56134 0.38981 -0.55925 0.38796 -0.56319 0.39074 " pathEditMode="relative" ptsTypes="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0" presetClass="exit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66A154D8-542A-F644-B861-D587B119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300"/>
            <a:ext cx="6858000" cy="1981200"/>
          </a:xfrm>
          <a:prstGeom prst="rect">
            <a:avLst/>
          </a:prstGeom>
        </p:spPr>
      </p:pic>
      <p:sp>
        <p:nvSpPr>
          <p:cNvPr id="8" name="Google Shape;185;gf203964e58_7_32">
            <a:extLst>
              <a:ext uri="{FF2B5EF4-FFF2-40B4-BE49-F238E27FC236}">
                <a16:creationId xmlns:a16="http://schemas.microsoft.com/office/drawing/2014/main" id="{5876F8D6-F95C-AD48-94AB-C545932FDDF1}"/>
              </a:ext>
            </a:extLst>
          </p:cNvPr>
          <p:cNvSpPr txBox="1">
            <a:spLocks/>
          </p:cNvSpPr>
          <p:nvPr/>
        </p:nvSpPr>
        <p:spPr>
          <a:xfrm>
            <a:off x="1240823" y="1144920"/>
            <a:ext cx="4376351" cy="8786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45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matic SC"/>
              <a:buNone/>
              <a:defRPr sz="3900" b="1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要準備搭火箭返航的時候</a:t>
            </a:r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endParaRPr lang="en-US" altLang="zh-TW" sz="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r>
              <a:rPr lang="zh-TW" altLang="en-US" sz="1800" b="0" dirty="0">
                <a:solidFill>
                  <a:schemeClr val="bg1">
                    <a:lumMod val="85000"/>
                  </a:schemeClr>
                </a:solidFill>
                <a:latin typeface="DotGothic16"/>
                <a:ea typeface="DotGothic16"/>
                <a:cs typeface="DotGothic16"/>
                <a:sym typeface="DotGothic16"/>
              </a:rPr>
              <a:t>突然一顆大隕石掉下來，撞壞了他的火箭</a:t>
            </a:r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endParaRPr lang="en-US" altLang="zh-TW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  <a:p>
            <a:endParaRPr lang="zh-TW" altLang="en-US" sz="1800" b="0" dirty="0">
              <a:solidFill>
                <a:schemeClr val="bg1">
                  <a:lumMod val="85000"/>
                </a:schemeClr>
              </a:solidFill>
              <a:latin typeface="DotGothic16"/>
              <a:ea typeface="DotGothic16"/>
              <a:cs typeface="DotGothic16"/>
              <a:sym typeface="DotGothic16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Uranus">
                <a:extLst>
                  <a:ext uri="{FF2B5EF4-FFF2-40B4-BE49-F238E27FC236}">
                    <a16:creationId xmlns:a16="http://schemas.microsoft.com/office/drawing/2014/main" id="{D4ADEEF3-C10E-6041-A60C-765C210D18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746435"/>
                  </p:ext>
                </p:extLst>
              </p:nvPr>
            </p:nvGraphicFramePr>
            <p:xfrm>
              <a:off x="204887" y="788031"/>
              <a:ext cx="668324" cy="59120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68324" cy="591209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70390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7281" d="1000000"/>
                    <am3d:preTrans dx="0" dy="-1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479028" ay="1128578" az="-297542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438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Uranus">
                <a:extLst>
                  <a:ext uri="{FF2B5EF4-FFF2-40B4-BE49-F238E27FC236}">
                    <a16:creationId xmlns:a16="http://schemas.microsoft.com/office/drawing/2014/main" id="{D4ADEEF3-C10E-6041-A60C-765C210D18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887" y="788031"/>
                <a:ext cx="668324" cy="591209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466D52DA-8F53-774F-92EC-1DFE713480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0185788"/>
                  </p:ext>
                </p:extLst>
              </p:nvPr>
            </p:nvGraphicFramePr>
            <p:xfrm rot="15864900">
              <a:off x="5532916" y="3923446"/>
              <a:ext cx="836581" cy="932191"/>
            </p:xfrm>
            <a:graphic>
              <a:graphicData uri="http://schemas.microsoft.com/office/drawing/2017/model3d">
                <am3d:model3d r:embed="rId6">
                  <am3d:spPr>
                    <a:xfrm rot="15864900">
                      <a:off x="0" y="0"/>
                      <a:ext cx="836581" cy="932191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72000000" dy="-18000000" dz="54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-7637443" ay="-1228147" az="931999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75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466D52DA-8F53-774F-92EC-1DFE713480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5864900">
                <a:off x="5532916" y="3923446"/>
                <a:ext cx="836581" cy="932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模型 5">
                <a:extLst>
                  <a:ext uri="{FF2B5EF4-FFF2-40B4-BE49-F238E27FC236}">
                    <a16:creationId xmlns:a16="http://schemas.microsoft.com/office/drawing/2014/main" id="{607DF6C8-C278-7A48-B9F3-5D59A62A16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5567743"/>
                  </p:ext>
                </p:extLst>
              </p:nvPr>
            </p:nvGraphicFramePr>
            <p:xfrm rot="13889852">
              <a:off x="220792" y="3953773"/>
              <a:ext cx="1015302" cy="845049"/>
            </p:xfrm>
            <a:graphic>
              <a:graphicData uri="http://schemas.microsoft.com/office/drawing/2017/model3d">
                <am3d:model3d r:embed="rId8">
                  <am3d:spPr>
                    <a:xfrm rot="13889852">
                      <a:off x="0" y="0"/>
                      <a:ext cx="1015302" cy="845049"/>
                    </a:xfrm>
                    <a:prstGeom prst="rect">
                      <a:avLst/>
                    </a:prstGeom>
                  </am3d:spPr>
                  <am3d:camera>
                    <am3d:pos x="0" y="0" z="76424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72000000" dy="-14400000" dz="54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92472" ay="1349027" az="-69550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70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模型 5">
                <a:extLst>
                  <a:ext uri="{FF2B5EF4-FFF2-40B4-BE49-F238E27FC236}">
                    <a16:creationId xmlns:a16="http://schemas.microsoft.com/office/drawing/2014/main" id="{607DF6C8-C278-7A48-B9F3-5D59A62A16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3889852">
                <a:off x="220792" y="3953773"/>
                <a:ext cx="1015302" cy="845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模型 8">
                <a:extLst>
                  <a:ext uri="{FF2B5EF4-FFF2-40B4-BE49-F238E27FC236}">
                    <a16:creationId xmlns:a16="http://schemas.microsoft.com/office/drawing/2014/main" id="{65152C3A-7F67-5A42-AB51-81C564A57D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4179906"/>
                  </p:ext>
                </p:extLst>
              </p:nvPr>
            </p:nvGraphicFramePr>
            <p:xfrm rot="1893330">
              <a:off x="1706177" y="3918831"/>
              <a:ext cx="806987" cy="806988"/>
            </p:xfrm>
            <a:graphic>
              <a:graphicData uri="http://schemas.microsoft.com/office/drawing/2017/model3d">
                <am3d:model3d r:embed="rId10">
                  <am3d:spPr>
                    <a:xfrm rot="1893330">
                      <a:off x="0" y="0"/>
                      <a:ext cx="806987" cy="806988"/>
                    </a:xfrm>
                    <a:prstGeom prst="rect">
                      <a:avLst/>
                    </a:prstGeom>
                  </am3d:spPr>
                  <am3d:camera>
                    <am3d:pos x="0" y="0" z="719559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333" d="1000000"/>
                    <am3d:preTrans dx="60000011" dy="-10500001" dz="45000008"/>
                    <am3d:scale>
                      <am3d:sx n="1000000" d="1000000"/>
                      <am3d:sy n="1000000" d="1000000"/>
                      <am3d:sz n="1000000" d="1000000"/>
                    </am3d:scale>
                    <am3d:rot ax="7317346" ay="2946707" az="777165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098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模型 8">
                <a:extLst>
                  <a:ext uri="{FF2B5EF4-FFF2-40B4-BE49-F238E27FC236}">
                    <a16:creationId xmlns:a16="http://schemas.microsoft.com/office/drawing/2014/main" id="{65152C3A-7F67-5A42-AB51-81C564A57D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893330">
                <a:off x="1706177" y="3918831"/>
                <a:ext cx="806987" cy="80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925C4CBB-91B4-1845-BE71-A2DA5DC524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0017253"/>
                  </p:ext>
                </p:extLst>
              </p:nvPr>
            </p:nvGraphicFramePr>
            <p:xfrm>
              <a:off x="4279902" y="3110645"/>
              <a:ext cx="1009185" cy="132510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09185" cy="1325105"/>
                    </a:xfrm>
                    <a:prstGeom prst="rect">
                      <a:avLst/>
                    </a:prstGeom>
                  </am3d:spPr>
                  <am3d:camera>
                    <am3d:pos x="0" y="0" z="785677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" d="1000000"/>
                    <am3d:preTrans dx="39999997" dy="-15999999" dz="29999997"/>
                    <am3d:scale>
                      <am3d:sx n="1000000" d="1000000"/>
                      <am3d:sy n="1000000" d="1000000"/>
                      <am3d:sz n="1000000" d="1000000"/>
                    </am3d:scale>
                    <am3d:rot ax="975306" ay="-683621" az="-197797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7112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925C4CBB-91B4-1845-BE71-A2DA5DC524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9902" y="3110645"/>
                <a:ext cx="1009185" cy="13251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93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01E6E96-A62A-904B-89D2-764CA88B7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81" y="190431"/>
            <a:ext cx="2381322" cy="238132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26EB09D-C5DF-F54E-9A7C-92E9E02AF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681" y="190431"/>
            <a:ext cx="2381322" cy="238132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45D5459-DEDE-B244-AF3B-27EF36E76BAA}"/>
              </a:ext>
            </a:extLst>
          </p:cNvPr>
          <p:cNvSpPr txBox="1"/>
          <p:nvPr/>
        </p:nvSpPr>
        <p:spPr>
          <a:xfrm>
            <a:off x="1376201" y="488535"/>
            <a:ext cx="1748538" cy="26205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kumimoji="1" lang="en-US" altLang="zh-TW" sz="1103" dirty="0">
                <a:latin typeface="Bradley Hand" pitchFamily="2" charset="0"/>
                <a:ea typeface="Silom" pitchFamily="2" charset="-34"/>
                <a:cs typeface="Silom" pitchFamily="2" charset="-34"/>
              </a:rPr>
              <a:t>Nothing happened…</a:t>
            </a:r>
            <a:endParaRPr kumimoji="1" lang="zh-TW" altLang="en-US" sz="1103" dirty="0">
              <a:latin typeface="Bradley Hand" pitchFamily="2" charset="0"/>
              <a:cs typeface="Silom" pitchFamily="2" charset="-34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7696089-A641-B74F-BC79-63B8D126F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643" y="262784"/>
            <a:ext cx="2234483" cy="223448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B746286-5A84-4948-8897-B898DD03F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43" y="262784"/>
            <a:ext cx="2234483" cy="223448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6F915ED-90ED-7949-99EC-5D76497F26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6643" y="262784"/>
            <a:ext cx="2234483" cy="223448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0E3975C-3511-104A-BDF8-A9BFD94CED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2159" y="2497267"/>
            <a:ext cx="2234483" cy="223448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BF40089-0B67-6B4A-B289-C7401A5A11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2159" y="2497267"/>
            <a:ext cx="2234483" cy="223448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1710E1A-D48B-2D4E-8934-7F82E9CD0B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6642" y="2497267"/>
            <a:ext cx="2234483" cy="223448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DE3E0F55-BBE7-7348-B54C-7AE37A7E89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9369" y="3614508"/>
            <a:ext cx="169389" cy="150568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142D73A-05E4-AA45-852A-4F57CABB9F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25646" y="3525695"/>
            <a:ext cx="130559" cy="170294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82CACFCC-9D16-0D48-AF25-3365A94D13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17588" y="3387022"/>
            <a:ext cx="181095" cy="19862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71121F7F-0C1E-B441-BF82-98A930B8835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02282" y="2744274"/>
            <a:ext cx="1024847" cy="870236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6036CD26-53D2-F246-A313-C476F633CF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13595" y="2839216"/>
            <a:ext cx="202225" cy="647119"/>
          </a:xfrm>
          <a:prstGeom prst="rect">
            <a:avLst/>
          </a:prstGeom>
        </p:spPr>
      </p:pic>
      <p:sp>
        <p:nvSpPr>
          <p:cNvPr id="41" name="圓角矩形 40">
            <a:extLst>
              <a:ext uri="{FF2B5EF4-FFF2-40B4-BE49-F238E27FC236}">
                <a16:creationId xmlns:a16="http://schemas.microsoft.com/office/drawing/2014/main" id="{B09195F8-F57C-AC4E-8780-08F577B74CC3}"/>
              </a:ext>
            </a:extLst>
          </p:cNvPr>
          <p:cNvSpPr/>
          <p:nvPr/>
        </p:nvSpPr>
        <p:spPr>
          <a:xfrm>
            <a:off x="5555078" y="226602"/>
            <a:ext cx="299656" cy="29965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42"/>
          </a:p>
        </p:txBody>
      </p:sp>
    </p:spTree>
    <p:extLst>
      <p:ext uri="{BB962C8B-B14F-4D97-AF65-F5344CB8AC3E}">
        <p14:creationId xmlns:p14="http://schemas.microsoft.com/office/powerpoint/2010/main" val="315875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600"/>
                            </p:stCondLst>
                            <p:childTnLst>
                              <p:par>
                                <p:cTn id="2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1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100"/>
                            </p:stCondLst>
                            <p:childTnLst>
                              <p:par>
                                <p:cTn id="3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1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1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6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3038</TotalTime>
  <Words>90</Words>
  <Application>Microsoft Macintosh PowerPoint</Application>
  <PresentationFormat>自訂</PresentationFormat>
  <Paragraphs>20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Arial</vt:lpstr>
      <vt:lpstr>Bradley Hand</vt:lpstr>
      <vt:lpstr>Roboto Condensed</vt:lpstr>
      <vt:lpstr>Roboto Mono</vt:lpstr>
      <vt:lpstr>DotGothic16</vt:lpstr>
      <vt:lpstr>Amatic SC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魯比克之星</dc:title>
  <cp:lastModifiedBy>b06901008@g.ntu.edu.tw</cp:lastModifiedBy>
  <cp:revision>15</cp:revision>
  <dcterms:modified xsi:type="dcterms:W3CDTF">2021-12-26T18:17:01Z</dcterms:modified>
</cp:coreProperties>
</file>